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8" autoAdjust="0"/>
    <p:restoredTop sz="94737" autoAdjust="0"/>
  </p:normalViewPr>
  <p:slideViewPr>
    <p:cSldViewPr>
      <p:cViewPr varScale="1">
        <p:scale>
          <a:sx n="52" d="100"/>
          <a:sy n="52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C52785-D204-47AC-8210-BFFCE43DA5AC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B5845B-723B-487E-8054-9657086BC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Экспериментальная площадка ФГАУ «ФИРО» «Создание адаптивной образовательной среды для детей с ограниченными возможностями здоровья»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на базе   ГБСКОУ «Школы-интерната III-IV вида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	</a:t>
            </a:r>
          </a:p>
          <a:p>
            <a:pPr marL="0" indent="0" algn="ctr">
              <a:buNone/>
            </a:pPr>
            <a:r>
              <a:rPr lang="ru-RU" b="1" dirty="0"/>
              <a:t>	</a:t>
            </a:r>
            <a:r>
              <a:rPr lang="ru-RU" b="1" dirty="0" smtClean="0"/>
              <a:t>Тема</a:t>
            </a:r>
            <a:r>
              <a:rPr lang="ru-RU" dirty="0" smtClean="0"/>
              <a:t>: создание модели оказания психолого-педагогической помощи детям с ОВЗ на базе Ресурсных центров и отработка механизма межведомственного взаимодействия на уровне региона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Экспериментальная площадка ФГАУ «ФИРО» «Создание адаптивной образовательной среды для детей с ограниченными возможностями здоровья»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на базе   ГБСКОУ «Школы-интерната III-IV вида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Школьное отделение</a:t>
            </a:r>
            <a:r>
              <a:rPr lang="ru-RU" b="1" dirty="0"/>
              <a:t>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Направления работы:</a:t>
            </a:r>
          </a:p>
          <a:p>
            <a:pPr marL="0" indent="0">
              <a:buNone/>
            </a:pPr>
            <a:r>
              <a:rPr lang="ru-RU" b="1" dirty="0" smtClean="0"/>
              <a:t>- </a:t>
            </a:r>
            <a:r>
              <a:rPr lang="ru-RU" b="1" dirty="0"/>
              <a:t>к</a:t>
            </a:r>
            <a:r>
              <a:rPr lang="ru-RU" dirty="0" smtClean="0"/>
              <a:t>онсультативная помощь родителям и работа с детьми, получающих образование в форме семейного образования;</a:t>
            </a:r>
          </a:p>
          <a:p>
            <a:pPr marL="0" indent="0">
              <a:buNone/>
            </a:pPr>
            <a:r>
              <a:rPr lang="ru-RU" dirty="0" smtClean="0"/>
              <a:t>- организация обучения с применением дистанционных технологий;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м</a:t>
            </a:r>
            <a:r>
              <a:rPr lang="ru-RU" dirty="0" smtClean="0"/>
              <a:t>етодическая поддержка учителей </a:t>
            </a:r>
            <a:r>
              <a:rPr lang="ru-RU" dirty="0" smtClean="0"/>
              <a:t>образовательных </a:t>
            </a:r>
            <a:r>
              <a:rPr lang="ru-RU" dirty="0" smtClean="0"/>
              <a:t>организаций.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Экспериментальная площадка ФГАУ «ФИРО» «Создание адаптивной образовательной среды для детей с ограниченными возможностями здоровья»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на базе   ГБСКОУ «Школы-интерната III-IV вида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/>
              <a:t>А</a:t>
            </a:r>
            <a:r>
              <a:rPr lang="ru-RU" sz="2000" b="1" dirty="0" smtClean="0"/>
              <a:t>нализ работы за </a:t>
            </a:r>
            <a:r>
              <a:rPr lang="ru-RU" sz="2000" b="1" smtClean="0"/>
              <a:t>отчетный период  </a:t>
            </a:r>
            <a:r>
              <a:rPr lang="ru-RU" sz="2000" b="1" dirty="0" smtClean="0"/>
              <a:t>(декабрь 2012г- ноябрь 2014г) :</a:t>
            </a:r>
          </a:p>
          <a:p>
            <a:pPr marL="0" indent="0" algn="just">
              <a:buNone/>
            </a:pPr>
            <a:r>
              <a:rPr lang="ru-RU" sz="2000" dirty="0" smtClean="0"/>
              <a:t>Ильина О.М.</a:t>
            </a:r>
            <a:r>
              <a:rPr lang="ru-RU" sz="2000" dirty="0"/>
              <a:t> «К вопросу воспитания </a:t>
            </a:r>
            <a:r>
              <a:rPr lang="ru-RU" sz="2000" dirty="0" smtClean="0"/>
              <a:t>слепого и </a:t>
            </a:r>
            <a:r>
              <a:rPr lang="ru-RU" sz="2000" dirty="0"/>
              <a:t>слабовидящего ребенка дошкольного возраста</a:t>
            </a:r>
            <a:r>
              <a:rPr lang="ru-RU" sz="2000" dirty="0" smtClean="0"/>
              <a:t>».</a:t>
            </a:r>
            <a:r>
              <a:rPr lang="ru-RU" sz="2000" dirty="0"/>
              <a:t> г. Москва, ISBN 978-5-85630-068-9, </a:t>
            </a:r>
            <a:r>
              <a:rPr lang="ru-RU" sz="2000" dirty="0" smtClean="0"/>
              <a:t>УДК-376.</a:t>
            </a:r>
          </a:p>
          <a:p>
            <a:pPr marL="0" indent="0" algn="just">
              <a:buNone/>
            </a:pPr>
            <a:r>
              <a:rPr lang="ru-RU" sz="2000" dirty="0" smtClean="0"/>
              <a:t>Гусейнова С.В. Ильина О.М. «Психолого-педагогическое сопровождение учащихся с ОВЗ в условиях ресурсного центра» г. Москва, УДК 372</a:t>
            </a:r>
          </a:p>
          <a:p>
            <a:pPr marL="0" indent="0" algn="just">
              <a:buNone/>
            </a:pPr>
            <a:r>
              <a:rPr lang="ru-RU" sz="2000" dirty="0"/>
              <a:t>Ильина О.М</a:t>
            </a:r>
            <a:r>
              <a:rPr lang="ru-RU" sz="2000" dirty="0" smtClean="0"/>
              <a:t>.</a:t>
            </a:r>
            <a:r>
              <a:rPr lang="ru-RU" sz="2000" dirty="0"/>
              <a:t> «Доступность образования для всех в нормах международного законодательства</a:t>
            </a:r>
            <a:r>
              <a:rPr lang="ru-RU" sz="2000" dirty="0" smtClean="0"/>
              <a:t>». </a:t>
            </a:r>
            <a:r>
              <a:rPr lang="ru-RU" sz="2000" dirty="0"/>
              <a:t>Сб. научных статей и материалов</a:t>
            </a:r>
          </a:p>
          <a:p>
            <a:pPr marL="0" indent="0" algn="just">
              <a:buNone/>
            </a:pPr>
            <a:r>
              <a:rPr lang="ru-RU" sz="2000" dirty="0"/>
              <a:t>Совершенствование содержания и технологий образования лиц </a:t>
            </a:r>
            <a:r>
              <a:rPr lang="ru-RU" sz="2000" dirty="0" smtClean="0"/>
              <a:t>с ограниченными </a:t>
            </a:r>
            <a:r>
              <a:rPr lang="ru-RU" sz="2000" dirty="0"/>
              <a:t>возможностями здоровья.</a:t>
            </a:r>
          </a:p>
          <a:p>
            <a:pPr marL="0" indent="0" algn="just">
              <a:buNone/>
            </a:pPr>
            <a:r>
              <a:rPr lang="ru-RU" sz="2000" dirty="0"/>
              <a:t>г. Москва, ISBN 978-5-85630-068-9, </a:t>
            </a:r>
            <a:r>
              <a:rPr lang="ru-RU" sz="2000" dirty="0" smtClean="0"/>
              <a:t>УДК-376</a:t>
            </a:r>
          </a:p>
          <a:p>
            <a:pPr marL="0" indent="0" algn="just">
              <a:buNone/>
            </a:pPr>
            <a:r>
              <a:rPr lang="ru-RU" sz="2000" dirty="0" err="1"/>
              <a:t>Мясникова</a:t>
            </a:r>
            <a:r>
              <a:rPr lang="ru-RU" sz="2000" dirty="0"/>
              <a:t> Л.В. Ранняя коррекционная помощь детям с нарушением зрения как одно из направлений работы Ресурсного центра на базе школы III-IV вида / Полная инклюзия в общество: все начинается с раннего вмешательства. Материалы VI Международной конференции ICEVI восточноевропейских стран, 11-12 октября 2013 г., Чернигов. – Киев: ДИА, 2013 г. </a:t>
            </a:r>
          </a:p>
          <a:p>
            <a:pPr marL="0" indent="0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Спасибо за внимание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/>
              <a:t>Экспериментальная площадка ФГАУ «ФИРО» «Создание адаптивной образовательной среды для детей с ограниченными возможностями здоровья»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на базе   ГБСКОУ «Школы-интерната III-IV вида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/>
              <a:t>	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714488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Цель:</a:t>
            </a:r>
            <a:r>
              <a:rPr lang="ru-RU" sz="3200" dirty="0" smtClean="0"/>
              <a:t> теоретическое обоснование, разработка и апробация эффективности модели оказания психолого-педагогической помощи детям с ОВЗ на базе Ресурсных центров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Экспериментальная площадка ФГАУ «ФИРО» «Создание адаптивной образовательной среды для детей с ограниченными возможностями здоровья»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на базе   ГБСКОУ «Школы-интерната III-IV вида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/>
              <a:t>Структура Ресурсного центра,</a:t>
            </a:r>
            <a:r>
              <a:rPr lang="ru-RU" dirty="0"/>
              <a:t> созданного на базе </a:t>
            </a:r>
            <a:r>
              <a:rPr lang="ru-RU" dirty="0" smtClean="0"/>
              <a:t>школы-интерната</a:t>
            </a:r>
          </a:p>
          <a:p>
            <a:pPr algn="just">
              <a:buNone/>
            </a:pPr>
            <a:r>
              <a:rPr lang="ru-RU" dirty="0" smtClean="0"/>
              <a:t>включает </a:t>
            </a:r>
            <a:r>
              <a:rPr lang="ru-RU" dirty="0"/>
              <a:t>в себя</a:t>
            </a:r>
            <a:r>
              <a:rPr lang="ru-RU" dirty="0" smtClean="0"/>
              <a:t>:</a:t>
            </a:r>
          </a:p>
          <a:p>
            <a:pPr algn="just">
              <a:buNone/>
            </a:pPr>
            <a:r>
              <a:rPr lang="ru-RU" dirty="0" smtClean="0"/>
              <a:t>- службу ранней помощи;</a:t>
            </a:r>
          </a:p>
          <a:p>
            <a:pPr algn="just">
              <a:buNone/>
            </a:pPr>
            <a:r>
              <a:rPr lang="ru-RU" dirty="0" smtClean="0"/>
              <a:t>-</a:t>
            </a:r>
            <a:r>
              <a:rPr lang="ru-RU" dirty="0"/>
              <a:t>дошкольный отдел (</a:t>
            </a:r>
            <a:r>
              <a:rPr lang="ru-RU" dirty="0" err="1"/>
              <a:t>Лекотека</a:t>
            </a:r>
            <a:r>
              <a:rPr lang="ru-RU" dirty="0"/>
              <a:t>, группа кратковременного </a:t>
            </a:r>
            <a:r>
              <a:rPr lang="ru-RU" dirty="0" smtClean="0"/>
              <a:t>пребывания,</a:t>
            </a:r>
          </a:p>
          <a:p>
            <a:pPr algn="just">
              <a:buNone/>
            </a:pPr>
            <a:r>
              <a:rPr lang="ru-RU" dirty="0" smtClean="0"/>
              <a:t>группа </a:t>
            </a:r>
            <a:r>
              <a:rPr lang="ru-RU" dirty="0"/>
              <a:t>для детей со сложным дефектом, группа подготовки к обучению </a:t>
            </a:r>
          </a:p>
          <a:p>
            <a:pPr algn="just">
              <a:buNone/>
            </a:pPr>
            <a:r>
              <a:rPr lang="ru-RU" dirty="0" smtClean="0"/>
              <a:t>школе</a:t>
            </a:r>
            <a:r>
              <a:rPr lang="ru-RU" dirty="0"/>
              <a:t>);</a:t>
            </a:r>
          </a:p>
          <a:p>
            <a:pPr marL="0" indent="0" algn="just">
              <a:buNone/>
            </a:pPr>
            <a:r>
              <a:rPr lang="ru-RU" dirty="0" smtClean="0"/>
              <a:t>-школьный </a:t>
            </a:r>
            <a:r>
              <a:rPr lang="ru-RU" dirty="0"/>
              <a:t>отдел </a:t>
            </a:r>
            <a:r>
              <a:rPr lang="ru-RU" dirty="0" smtClean="0"/>
              <a:t>(использование дистанционных технологий и семейное образование);</a:t>
            </a:r>
            <a:endParaRPr lang="ru-RU" dirty="0"/>
          </a:p>
          <a:p>
            <a:pPr algn="just">
              <a:buNone/>
            </a:pPr>
            <a:r>
              <a:rPr lang="ru-RU" dirty="0"/>
              <a:t>- отдел дополнительного образования </a:t>
            </a:r>
            <a:r>
              <a:rPr lang="ru-RU" dirty="0" smtClean="0"/>
              <a:t>( </a:t>
            </a:r>
            <a:r>
              <a:rPr lang="ru-RU" dirty="0"/>
              <a:t>туризм </a:t>
            </a:r>
            <a:r>
              <a:rPr lang="ru-RU" dirty="0" smtClean="0"/>
              <a:t>, теннис для слепых);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- программно-методический отдел (анализ результатов </a:t>
            </a:r>
            <a:r>
              <a:rPr lang="ru-RU" dirty="0" smtClean="0"/>
              <a:t>работы, организация </a:t>
            </a:r>
            <a:r>
              <a:rPr lang="ru-RU" dirty="0"/>
              <a:t>семинаров и тренингов, для  специалистов </a:t>
            </a:r>
            <a:r>
              <a:rPr lang="ru-RU" dirty="0" smtClean="0"/>
              <a:t> общеобразовательных организаций , </a:t>
            </a:r>
            <a:r>
              <a:rPr lang="ru-RU" dirty="0"/>
              <a:t>по </a:t>
            </a:r>
            <a:r>
              <a:rPr lang="ru-RU" dirty="0" smtClean="0"/>
              <a:t>вопросам организации </a:t>
            </a:r>
            <a:r>
              <a:rPr lang="ru-RU" dirty="0"/>
              <a:t>психолого-педагогического сопровождения детей с ОВЗ).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Экспериментальная площадка ФГАУ «ФИРО» «Создание адаптивной образовательной среды для детей с ограниченными возможностями здоровья»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на базе   ГБСКОУ «Школы-интерната III-IV вида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521497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sz="8000" b="1" dirty="0" smtClean="0"/>
          </a:p>
          <a:p>
            <a:pPr>
              <a:buNone/>
            </a:pPr>
            <a:r>
              <a:rPr lang="ru-RU" sz="8000" b="1" dirty="0" smtClean="0"/>
              <a:t>Дошкольное отделение:</a:t>
            </a:r>
            <a:endParaRPr lang="ru-RU" sz="8000" dirty="0" smtClean="0"/>
          </a:p>
          <a:p>
            <a:pPr marL="0" indent="0" algn="just">
              <a:buNone/>
            </a:pPr>
            <a:r>
              <a:rPr lang="ru-RU" sz="6400" b="1" dirty="0" smtClean="0"/>
              <a:t>Цель работы:</a:t>
            </a:r>
            <a:r>
              <a:rPr lang="ru-RU" sz="6400" dirty="0" smtClean="0"/>
              <a:t> обеспечение условий для успешного развития на основе построения индивидуального коррекционно-образовательного маршрута для каждого ребёнка, совместной работы с родителями, и, в конечном итоге, успешная интеграция незрячего ребенка дошкольного возраста в группу.</a:t>
            </a:r>
          </a:p>
          <a:p>
            <a:pPr algn="just">
              <a:buNone/>
            </a:pPr>
            <a:r>
              <a:rPr lang="ru-RU" sz="6400" b="1" dirty="0" smtClean="0"/>
              <a:t>Задачи:</a:t>
            </a:r>
            <a:endParaRPr lang="ru-RU" sz="6400" dirty="0" smtClean="0"/>
          </a:p>
          <a:p>
            <a:pPr algn="just">
              <a:buNone/>
            </a:pPr>
            <a:r>
              <a:rPr lang="ru-RU" sz="6400" dirty="0" smtClean="0"/>
              <a:t>- помочь незрячему ребенку адаптироваться к условиям детского сада;</a:t>
            </a:r>
          </a:p>
          <a:p>
            <a:pPr marL="0" indent="0" algn="just">
              <a:buNone/>
            </a:pPr>
            <a:r>
              <a:rPr lang="ru-RU" sz="6400" dirty="0" smtClean="0"/>
              <a:t>- формировать у ребенка адекватное представление об окружающем мире на основе сохранных анализаторов;</a:t>
            </a:r>
          </a:p>
          <a:p>
            <a:pPr marL="0" indent="0" algn="just">
              <a:buNone/>
            </a:pPr>
            <a:r>
              <a:rPr lang="ru-RU" sz="6400" dirty="0" smtClean="0"/>
              <a:t>- развивать у ребенка умение осмысливать и отражать в речи воспринимаемые им предметы, их признаки, свойства, качества;</a:t>
            </a:r>
          </a:p>
          <a:p>
            <a:pPr algn="just">
              <a:buNone/>
            </a:pPr>
            <a:r>
              <a:rPr lang="ru-RU" sz="6400" dirty="0" smtClean="0"/>
              <a:t>- формировать потребность в общении и взаимодействии с взрослыми и сверстниками;</a:t>
            </a:r>
          </a:p>
          <a:p>
            <a:pPr algn="just">
              <a:buNone/>
            </a:pPr>
            <a:r>
              <a:rPr lang="ru-RU" sz="6400" dirty="0" smtClean="0"/>
              <a:t>- расширять совместную работу педагогов и родителей.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Экспериментальная площадка ФГАУ «ФИРО» «Создание адаптивной образовательной среды для детей с ограниченными</a:t>
            </a:r>
            <a:r>
              <a:rPr lang="ru-RU" b="1" dirty="0" smtClean="0"/>
              <a:t> </a:t>
            </a:r>
            <a:r>
              <a:rPr lang="ru-RU" sz="2200" b="1" dirty="0" smtClean="0"/>
              <a:t>возможностями здоровья»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500" dirty="0" smtClean="0"/>
              <a:t>Работа </a:t>
            </a:r>
            <a:r>
              <a:rPr lang="ru-RU" sz="3500" dirty="0"/>
              <a:t>Ресурсного центра осуществляется в соответствии с </a:t>
            </a:r>
            <a:r>
              <a:rPr lang="ru-RU" sz="3500" b="1" dirty="0"/>
              <a:t>«Положением о Ресурсном центре». </a:t>
            </a:r>
            <a:endParaRPr lang="ru-RU" sz="3500" dirty="0"/>
          </a:p>
          <a:p>
            <a:pPr marL="0" indent="0" algn="just">
              <a:buNone/>
            </a:pPr>
            <a:r>
              <a:rPr lang="ru-RU" sz="3500" dirty="0" smtClean="0"/>
              <a:t>	В </a:t>
            </a:r>
            <a:r>
              <a:rPr lang="ru-RU" sz="3500" dirty="0"/>
              <a:t>соответствии с «Положением о Ресурсном центре» разработаны следующие локальные нормативные акты:</a:t>
            </a:r>
          </a:p>
          <a:p>
            <a:pPr marL="0" indent="0" algn="just">
              <a:buNone/>
            </a:pPr>
            <a:r>
              <a:rPr lang="ru-RU" sz="3500" b="1" dirty="0"/>
              <a:t>«Положение о ранней коррекционной помощи</a:t>
            </a:r>
            <a:r>
              <a:rPr lang="ru-RU" sz="3500" dirty="0" smtClean="0"/>
              <a:t>»;</a:t>
            </a:r>
          </a:p>
          <a:p>
            <a:pPr marL="0" indent="0" algn="just">
              <a:buNone/>
            </a:pPr>
            <a:r>
              <a:rPr lang="ru-RU" sz="3500" b="1" dirty="0" smtClean="0"/>
              <a:t>«</a:t>
            </a:r>
            <a:r>
              <a:rPr lang="ru-RU" sz="3500" b="1" dirty="0"/>
              <a:t>Положение о школьном отделении</a:t>
            </a:r>
            <a:r>
              <a:rPr lang="ru-RU" sz="3500" b="1" dirty="0" smtClean="0"/>
              <a:t>»; </a:t>
            </a:r>
            <a:r>
              <a:rPr lang="ru-RU" sz="3500" dirty="0" smtClean="0"/>
              <a:t>«</a:t>
            </a:r>
            <a:r>
              <a:rPr lang="ru-RU" sz="3500" b="1" dirty="0"/>
              <a:t>Положение о дошкольном отделении</a:t>
            </a:r>
            <a:r>
              <a:rPr lang="ru-RU" sz="3500" b="1" dirty="0" smtClean="0"/>
              <a:t>»</a:t>
            </a:r>
            <a:endParaRPr lang="ru-RU" sz="3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Экспериментальная площадка ФГАУ «ФИРО» «Создание адаптивной образовательной среды для детей с ограниченными возможностями здоровья»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на базе   ГБСКОУ «Школы-интерната III-IV вида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 smtClean="0"/>
              <a:t>Для </a:t>
            </a:r>
            <a:r>
              <a:rPr lang="ru-RU" dirty="0"/>
              <a:t>создания банка данных о детях с ОВЗ, нуждающихся </a:t>
            </a:r>
            <a:r>
              <a:rPr lang="ru-RU" dirty="0" smtClean="0"/>
              <a:t>в психолого-педагогическом </a:t>
            </a:r>
            <a:r>
              <a:rPr lang="ru-RU" dirty="0"/>
              <a:t>сопровождении, </a:t>
            </a:r>
            <a:r>
              <a:rPr lang="ru-RU" dirty="0" smtClean="0"/>
              <a:t>разработано «Положение о Координационном Совете», </a:t>
            </a:r>
            <a:r>
              <a:rPr lang="ru-RU" dirty="0"/>
              <a:t>«Положение о межведомственном сотрудничестве</a:t>
            </a:r>
            <a:r>
              <a:rPr lang="ru-RU" dirty="0" smtClean="0"/>
              <a:t>».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Экспериментальная площадка ФГАУ «ФИРО» «Создание адаптивной образовательной среды для детей с ограниченными возможностями здоровья»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на базе   ГБСКОУ «Школы-интерната III-IV вида</a:t>
            </a:r>
            <a:endParaRPr lang="ru-RU" sz="2000" dirty="0"/>
          </a:p>
        </p:txBody>
      </p:sp>
      <p:pic>
        <p:nvPicPr>
          <p:cNvPr id="4" name="Содержимое 3" descr="C:\Users\Fujitsu\Documents\Федеральная эксперементальная площадка 1\Фото-001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4286248" cy="37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86314" y="1428736"/>
            <a:ext cx="335758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Дошкольное отделение: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1) группа ранней коррекции (5 чел.; посещение на дому 1 раз в месяц);</a:t>
            </a:r>
            <a:br>
              <a:rPr lang="ru-RU" sz="2000" dirty="0" smtClean="0"/>
            </a:br>
            <a:r>
              <a:rPr lang="ru-RU" sz="2000" dirty="0" smtClean="0"/>
              <a:t>2) группа кратковременного пребывания (8 чел.; по 2 часа в день );</a:t>
            </a:r>
            <a:br>
              <a:rPr lang="ru-RU" sz="2000" dirty="0" smtClean="0"/>
            </a:br>
            <a:r>
              <a:rPr lang="ru-RU" sz="2000" dirty="0" smtClean="0"/>
              <a:t>3) группа подготовки у школе (3 чел.; 1 раз в неделю);</a:t>
            </a:r>
            <a:br>
              <a:rPr lang="ru-RU" sz="2000" dirty="0" smtClean="0"/>
            </a:br>
            <a:r>
              <a:rPr lang="ru-RU" sz="2000" dirty="0" smtClean="0"/>
              <a:t>4) заочная консультативная группа (5 чел., проживающих в Саратовской области + 1 чел., проживающий на Сахалине; консультации по телефону, </a:t>
            </a:r>
            <a:r>
              <a:rPr lang="ru-RU" sz="2000" dirty="0" err="1" smtClean="0"/>
              <a:t>эл</a:t>
            </a:r>
            <a:r>
              <a:rPr lang="ru-RU" sz="2000" dirty="0" smtClean="0"/>
              <a:t>. почте, </a:t>
            </a:r>
            <a:r>
              <a:rPr lang="ru-RU" sz="2000" dirty="0" err="1" smtClean="0"/>
              <a:t>скайпу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Экспериментальная площадка ФГАУ «ФИРО» «Создание адаптивной образовательной среды для детей с ограниченными возможностями здоровья»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на базе   ГБСКОУ «Школы-интерната III-IV вида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3500" b="1" dirty="0" smtClean="0"/>
              <a:t>Направления работы дошкольного отделения: </a:t>
            </a:r>
            <a:endParaRPr lang="ru-RU" sz="3500" dirty="0"/>
          </a:p>
          <a:p>
            <a:pPr>
              <a:buNone/>
            </a:pPr>
            <a:r>
              <a:rPr lang="ru-RU" sz="3500" dirty="0"/>
              <a:t>1) консультативная помощь родителям;</a:t>
            </a:r>
          </a:p>
          <a:p>
            <a:pPr>
              <a:buNone/>
            </a:pPr>
            <a:r>
              <a:rPr lang="ru-RU" sz="3500" dirty="0"/>
              <a:t>2) работа с детьми:</a:t>
            </a:r>
          </a:p>
          <a:p>
            <a:pPr>
              <a:buNone/>
            </a:pPr>
            <a:r>
              <a:rPr lang="ru-RU" sz="3500" dirty="0"/>
              <a:t>- пространственная ориентировка;</a:t>
            </a:r>
          </a:p>
          <a:p>
            <a:pPr>
              <a:buNone/>
            </a:pPr>
            <a:r>
              <a:rPr lang="ru-RU" sz="3500" dirty="0"/>
              <a:t>-социально-бытовая ориентировка;</a:t>
            </a:r>
          </a:p>
          <a:p>
            <a:pPr>
              <a:buNone/>
            </a:pPr>
            <a:r>
              <a:rPr lang="ru-RU" sz="3500" dirty="0"/>
              <a:t>-развитие осязания и мелкой моторики;</a:t>
            </a:r>
          </a:p>
          <a:p>
            <a:pPr>
              <a:buNone/>
            </a:pPr>
            <a:r>
              <a:rPr lang="ru-RU" sz="3500" dirty="0"/>
              <a:t>-развитие коммуникативных навыков;</a:t>
            </a:r>
          </a:p>
          <a:p>
            <a:pPr>
              <a:buNone/>
            </a:pPr>
            <a:r>
              <a:rPr lang="ru-RU" sz="3500" dirty="0"/>
              <a:t>-формирование и развитие игровых действий.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Экспериментальная площадка ФГАУ «ФИРО» «Создание адаптивной образовательной среды для детей с ограниченными возможностями здоровья»</a:t>
            </a:r>
            <a:endParaRPr lang="ru-RU" sz="2000" dirty="0"/>
          </a:p>
        </p:txBody>
      </p:sp>
      <p:pic>
        <p:nvPicPr>
          <p:cNvPr id="20482" name="Picture 2" descr="C:\Users\Fujitsu\Documents\Федеральная эксперементальная площадка 1\DSC07213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1428736"/>
            <a:ext cx="4034185" cy="268345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0" y="1071547"/>
            <a:ext cx="457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дополнительное образование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(спортивные кружки, туризм)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создание материальной базы;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формирование активной жизненной позиции детей с нарушением зрения;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развития адаптивного спорта: адаптация воспитанников школы-интерната к самостоятельной жизни по окончании школы, культивирование здорового образа жизни.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Направления работы: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проведение теоретических и практических занятий по разделам туризма;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занятий по теннису: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проведение мероприятий экологической, краеведческой и нравственно-патриотической направленности. 	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286</TotalTime>
  <Words>631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  Экспериментальная площадка ФГАУ «ФИРО» «Создание адаптивной образовательной среды для детей с ограниченными возможностями здоровья» на базе   ГБСКОУ «Школы-интерната III-IV вида </vt:lpstr>
      <vt:lpstr>Экспериментальная площадка ФГАУ «ФИРО» «Создание адаптивной образовательной среды для детей с ограниченными возможностями здоровья» на базе   ГБСКОУ «Школы-интерната III-IV вида</vt:lpstr>
      <vt:lpstr>Экспериментальная площадка ФГАУ «ФИРО» «Создание адаптивной образовательной среды для детей с ограниченными возможностями здоровья» на базе   ГБСКОУ «Школы-интерната III-IV вида</vt:lpstr>
      <vt:lpstr>Экспериментальная площадка ФГАУ «ФИРО» «Создание адаптивной образовательной среды для детей с ограниченными возможностями здоровья» на базе   ГБСКОУ «Школы-интерната III-IV вида</vt:lpstr>
      <vt:lpstr>Экспериментальная площадка ФГАУ «ФИРО» «Создание адаптивной образовательной среды для детей с ограниченными возможностями здоровья»</vt:lpstr>
      <vt:lpstr>Экспериментальная площадка ФГАУ «ФИРО» «Создание адаптивной образовательной среды для детей с ограниченными возможностями здоровья» на базе   ГБСКОУ «Школы-интерната III-IV вида</vt:lpstr>
      <vt:lpstr>Экспериментальная площадка ФГАУ «ФИРО» «Создание адаптивной образовательной среды для детей с ограниченными возможностями здоровья» на базе   ГБСКОУ «Школы-интерната III-IV вида</vt:lpstr>
      <vt:lpstr>Экспериментальная площадка ФГАУ «ФИРО» «Создание адаптивной образовательной среды для детей с ограниченными возможностями здоровья» на базе   ГБСКОУ «Школы-интерната III-IV вида</vt:lpstr>
      <vt:lpstr>Экспериментальная площадка ФГАУ «ФИРО» «Создание адаптивной образовательной среды для детей с ограниченными возможностями здоровья»</vt:lpstr>
      <vt:lpstr>Экспериментальная площадка ФГАУ «ФИРО» «Создание адаптивной образовательной среды для детей с ограниченными возможностями здоровья» на базе   ГБСКОУ «Школы-интерната III-IV вида</vt:lpstr>
      <vt:lpstr>Экспериментальная площадка ФГАУ «ФИРО» «Создание адаптивной образовательной среды для детей с ограниченными возможностями здоровья» на базе   ГБСКОУ «Школы-интерната III-IV вида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Fujitsu</dc:creator>
  <cp:lastModifiedBy>Fujitsu</cp:lastModifiedBy>
  <cp:revision>45</cp:revision>
  <dcterms:created xsi:type="dcterms:W3CDTF">2014-11-24T11:51:04Z</dcterms:created>
  <dcterms:modified xsi:type="dcterms:W3CDTF">2014-11-24T17:56:39Z</dcterms:modified>
</cp:coreProperties>
</file>